
<file path=[Content_Types].xml><?xml version="1.0" encoding="utf-8"?>
<Types xmlns="http://schemas.openxmlformats.org/package/2006/content-types"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"/>
  </p:notesMasterIdLst>
  <p:sldIdLst>
    <p:sldId id="268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BDCEF"/>
    <a:srgbClr val="64BDE1"/>
    <a:srgbClr val="1B3281"/>
    <a:srgbClr val="0072BC"/>
    <a:srgbClr val="0A55A2"/>
    <a:srgbClr val="FAE480"/>
    <a:srgbClr val="273478"/>
    <a:srgbClr val="37507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6279" autoAdjust="0"/>
  </p:normalViewPr>
  <p:slideViewPr>
    <p:cSldViewPr snapToGrid="0">
      <p:cViewPr varScale="1">
        <p:scale>
          <a:sx n="83" d="100"/>
          <a:sy n="83" d="100"/>
        </p:scale>
        <p:origin x="-828" y="-90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403DF-2D04-4312-86A8-BF8E06074FC1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FDE44-3196-498E-A603-8183451638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26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D3ACEE4-4DB9-4A69-8CA4-4A6C718BA6DF}"/>
              </a:ext>
            </a:extLst>
          </p:cNvPr>
          <p:cNvSpPr/>
          <p:nvPr userDrawn="1"/>
        </p:nvSpPr>
        <p:spPr>
          <a:xfrm>
            <a:off x="215757" y="246580"/>
            <a:ext cx="10233061" cy="7089168"/>
          </a:xfrm>
          <a:prstGeom prst="rect">
            <a:avLst/>
          </a:prstGeom>
          <a:solidFill>
            <a:srgbClr val="ABD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13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35FE6-3A62-46A3-AD8C-BF2F692313A5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07B4C-393F-4E3D-A696-83B041F08F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507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FB79B361-4ACD-4333-BB35-1C637F90D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0697893" cy="7559675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74FAFCC9-1EEE-4900-8B69-FF792C4A6E57}"/>
              </a:ext>
            </a:extLst>
          </p:cNvPr>
          <p:cNvSpPr/>
          <p:nvPr/>
        </p:nvSpPr>
        <p:spPr>
          <a:xfrm>
            <a:off x="2170695" y="1912906"/>
            <a:ext cx="635041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>
              <a:lnSpc>
                <a:spcPct val="80000"/>
              </a:lnSpc>
            </a:pPr>
            <a:r>
              <a:rPr lang="ru-RU" sz="5400" dirty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СЕРТИФИКАТ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FB99DDF-564D-4282-A8F4-C5C2523B2EB7}"/>
              </a:ext>
            </a:extLst>
          </p:cNvPr>
          <p:cNvSpPr/>
          <p:nvPr/>
        </p:nvSpPr>
        <p:spPr>
          <a:xfrm>
            <a:off x="1979608" y="5506346"/>
            <a:ext cx="3515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И.о. директора ФГАОУ ДПО </a:t>
            </a:r>
          </a:p>
          <a:p>
            <a:pPr defTabSz="844083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«Академия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Минпросвещения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России»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58BE11C-B406-4DCF-8F4B-1694C807531F}"/>
              </a:ext>
            </a:extLst>
          </p:cNvPr>
          <p:cNvSpPr/>
          <p:nvPr/>
        </p:nvSpPr>
        <p:spPr>
          <a:xfrm>
            <a:off x="6400799" y="5452110"/>
            <a:ext cx="1268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44083"/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algn="r" defTabSz="844083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П.В. Кузьмин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E8C3D554-DE47-4642-9879-7C15B5DA3D07}"/>
              </a:ext>
            </a:extLst>
          </p:cNvPr>
          <p:cNvSpPr/>
          <p:nvPr/>
        </p:nvSpPr>
        <p:spPr>
          <a:xfrm>
            <a:off x="755034" y="2641575"/>
            <a:ext cx="9152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УЧАСТНИКА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ФОРУМА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22CA51BF-6650-42A8-ACC6-C8571D2BF2B9}"/>
              </a:ext>
            </a:extLst>
          </p:cNvPr>
          <p:cNvSpPr/>
          <p:nvPr/>
        </p:nvSpPr>
        <p:spPr>
          <a:xfrm>
            <a:off x="784155" y="4091989"/>
            <a:ext cx="83163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0E0E401F-47ED-4E8B-B0CE-243C67E476C6}"/>
              </a:ext>
            </a:extLst>
          </p:cNvPr>
          <p:cNvSpPr/>
          <p:nvPr/>
        </p:nvSpPr>
        <p:spPr>
          <a:xfrm>
            <a:off x="4297044" y="5994586"/>
            <a:ext cx="22752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с. </a:t>
            </a:r>
            <a:r>
              <a:rPr lang="ru-RU" sz="12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Новый-Борч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, 02.11.2021г.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8306AA40-AD98-418F-8C80-3CFB625BD4FA}"/>
              </a:ext>
            </a:extLst>
          </p:cNvPr>
          <p:cNvSpPr/>
          <p:nvPr/>
        </p:nvSpPr>
        <p:spPr>
          <a:xfrm>
            <a:off x="1354290" y="4229324"/>
            <a:ext cx="7998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sz="2800" smtClean="0">
                <a:solidFill>
                  <a:srgbClr val="1B328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endParaRPr lang="ru-RU" sz="2800" dirty="0">
              <a:solidFill>
                <a:srgbClr val="1B3281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E8C3D554-DE47-4642-9879-7C15B5DA3D07}"/>
              </a:ext>
            </a:extLst>
          </p:cNvPr>
          <p:cNvSpPr/>
          <p:nvPr/>
        </p:nvSpPr>
        <p:spPr>
          <a:xfrm>
            <a:off x="936701" y="3045954"/>
            <a:ext cx="915262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«</a:t>
            </a:r>
            <a:r>
              <a:rPr lang="ru-RU" sz="2000" dirty="0" err="1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Кванториум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», «IT-КУБ», «Точка роста»: </a:t>
            </a:r>
          </a:p>
          <a:p>
            <a:pPr algn="ctr" defTabSz="844083"/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инфраструктура нацпроекта «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Образование»</a:t>
            </a:r>
          </a:p>
          <a:p>
            <a:pPr algn="ctr" defTabSz="844083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для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развития способностей </a:t>
            </a:r>
            <a:b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и талантов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детей.</a:t>
            </a:r>
          </a:p>
          <a:p>
            <a:pPr algn="ctr" defTabSz="844083"/>
            <a:endParaRPr lang="ru-RU" sz="1000" dirty="0" smtClean="0">
              <a:solidFill>
                <a:srgbClr val="002060"/>
              </a:solidFill>
              <a:latin typeface="Arial" panose="020B0604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algn="ctr" defTabSz="844083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Helvetica Neue"/>
                <a:cs typeface="Arial" panose="020B0604020202020204" pitchFamily="34" charset="0"/>
                <a:sym typeface="Helvetica Neue"/>
              </a:rPr>
              <a:t>ВЫДАН</a:t>
            </a:r>
          </a:p>
          <a:p>
            <a:pPr algn="ctr" defTabSz="844083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Helvetica Neue"/>
                <a:cs typeface="Arial" panose="020B0604020202020204" pitchFamily="34" charset="0"/>
                <a:sym typeface="Helvetica Neue"/>
              </a:rPr>
              <a:t>учителю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Helvetica Neue"/>
                <a:cs typeface="Arial" panose="020B0604020202020204" pitchFamily="34" charset="0"/>
                <a:sym typeface="Helvetica Neue"/>
              </a:rPr>
              <a:t>по информатике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  <a:ea typeface="Helvetica Neue"/>
                <a:cs typeface="Arial" panose="020B0604020202020204" pitchFamily="34" charset="0"/>
                <a:sym typeface="Helvetica Neue"/>
              </a:rPr>
              <a:t>Муфталиеву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  <a:ea typeface="Helvetica Neue"/>
                <a:cs typeface="Arial" panose="020B0604020202020204" pitchFamily="34" charset="0"/>
                <a:sym typeface="Helvetica Neue"/>
              </a:rPr>
              <a:t>Сражедину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Georgia" pitchFamily="18" charset="0"/>
                <a:ea typeface="Helvetica Neue"/>
                <a:cs typeface="Arial" panose="020B0604020202020204" pitchFamily="34" charset="0"/>
                <a:sym typeface="Helvetica Neue"/>
              </a:rPr>
              <a:t>Седрединовичу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ea typeface="Helvetica Neue"/>
                <a:cs typeface="Arial" panose="020B0604020202020204" pitchFamily="34" charset="0"/>
                <a:sym typeface="Helvetica Neue"/>
              </a:rPr>
              <a:t>.</a:t>
            </a:r>
            <a:endParaRPr lang="ru-RU" dirty="0" smtClean="0">
              <a:solidFill>
                <a:srgbClr val="002060"/>
              </a:solidFill>
              <a:latin typeface="Georgia" pitchFamily="18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algn="ctr" defTabSz="844083"/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  <a:ea typeface="Helvetica Neue"/>
                <a:cs typeface="Arial" panose="020B0604020202020204" pitchFamily="34" charset="0"/>
                <a:sym typeface="Helvetica Neue"/>
              </a:rPr>
              <a:t>ГКОУ РД «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  <a:ea typeface="Helvetica Neue"/>
                <a:cs typeface="Arial" panose="020B0604020202020204" pitchFamily="34" charset="0"/>
                <a:sym typeface="Helvetica Neue"/>
              </a:rPr>
              <a:t>Новоборчинская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  <a:ea typeface="Helvetica Neue"/>
                <a:cs typeface="Arial" panose="020B0604020202020204" pitchFamily="34" charset="0"/>
                <a:sym typeface="Helvetica Neue"/>
              </a:rPr>
              <a:t> СОШ </a:t>
            </a:r>
            <a:r>
              <a:rPr lang="ru-RU" sz="2000" dirty="0" err="1" smtClean="0">
                <a:solidFill>
                  <a:srgbClr val="002060"/>
                </a:solidFill>
                <a:latin typeface="Monotype Corsiva" pitchFamily="66" charset="0"/>
                <a:ea typeface="Helvetica Neue"/>
                <a:cs typeface="Arial" panose="020B0604020202020204" pitchFamily="34" charset="0"/>
                <a:sym typeface="Helvetica Neue"/>
              </a:rPr>
              <a:t>Рутульского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  <a:ea typeface="Helvetica Neue"/>
                <a:cs typeface="Arial" panose="020B0604020202020204" pitchFamily="34" charset="0"/>
                <a:sym typeface="Helvetica Neue"/>
              </a:rPr>
              <a:t> района»</a:t>
            </a:r>
            <a:endParaRPr lang="ru-RU" sz="2000" dirty="0">
              <a:solidFill>
                <a:srgbClr val="002060"/>
              </a:solidFill>
              <a:latin typeface="Monotype Corsiva" pitchFamily="66" charset="0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797E107-6D4B-482F-8E2B-9FF26D3F88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66009" t="5331" r="20074" b="76498"/>
          <a:stretch/>
        </p:blipFill>
        <p:spPr>
          <a:xfrm>
            <a:off x="9013354" y="314007"/>
            <a:ext cx="1330016" cy="122769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CB748A4A-1851-49A2-8CCD-552DF9A879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 l="30228" t="15353" r="29946" b="27952"/>
          <a:stretch/>
        </p:blipFill>
        <p:spPr>
          <a:xfrm>
            <a:off x="4553155" y="371666"/>
            <a:ext cx="1090239" cy="109674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77C005F-B77C-42DE-8601-C1FA4A87AAD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2709" y="462730"/>
            <a:ext cx="958969" cy="91461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8AA232BF-08B6-4514-A880-574392F43B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411" y="441646"/>
            <a:ext cx="3290503" cy="97241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3856EEE9-6CC4-4A54-A438-81AB37CD1FA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9926" y="6141402"/>
            <a:ext cx="9891959" cy="11278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3540" y="5314950"/>
            <a:ext cx="1024262" cy="69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00809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</TotalTime>
  <Words>41</Words>
  <Application>Microsoft Office PowerPoint</Application>
  <PresentationFormat>Произвольный</PresentationFormat>
  <Paragraphs>15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Девлет Арслан Камила</cp:lastModifiedBy>
  <cp:revision>78</cp:revision>
  <dcterms:created xsi:type="dcterms:W3CDTF">2020-06-08T21:27:38Z</dcterms:created>
  <dcterms:modified xsi:type="dcterms:W3CDTF">2021-11-11T21:16:47Z</dcterms:modified>
</cp:coreProperties>
</file>